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e3f273e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e3f273e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e3f273e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e3f273e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e3f273e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e3f273e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e3f273ed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e3f273ed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e3f273ed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e3f273ed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3775" y="-242995"/>
            <a:ext cx="10051548" cy="562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587" y="0"/>
            <a:ext cx="93551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40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8375" y="0"/>
            <a:ext cx="93523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825"/>
            <a:ext cx="9144003" cy="52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8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